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39" r:id="rId13"/>
    <p:sldId id="1843" r:id="rId14"/>
    <p:sldId id="1837" r:id="rId15"/>
    <p:sldId id="1726" r:id="rId16"/>
    <p:sldId id="1789" r:id="rId17"/>
    <p:sldId id="1845" r:id="rId18"/>
    <p:sldId id="184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</p14:sldIdLst>
        </p14:section>
        <p14:section name="Annexe" id="{CF3F04AB-7D1E-4581-9149-F795ADC87016}">
          <p14:sldIdLst>
            <p14:sldId id="1789"/>
            <p14:sldId id="1845"/>
            <p14:sldId id="1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13/09/2023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13/09/2023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BASE.Tech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Tech.Web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Js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3188588"/>
          </a:xfr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Angular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React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Vue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Node.Js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WebForms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Mvc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Blazor</a:t>
            </a:r>
            <a:endParaRPr lang="fr-FR" sz="2800" b="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Spring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838200" y="4431164"/>
            <a:ext cx="5144312" cy="1501549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Js, Java,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Kotlin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Groovy, C#, C, C++, Python</a:t>
            </a:r>
            <a:endParaRPr lang="fr-F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14EB0-7B41-26EB-14A7-F9FF697E69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624204"/>
          </a:xfrm>
          <a:prstGeom prst="roundRect">
            <a:avLst>
              <a:gd name="adj" fmla="val 21058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Dapper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684</Words>
  <Application>Microsoft Office PowerPoint</Application>
  <PresentationFormat>Widescreen</PresentationFormat>
  <Paragraphs>228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Allumi Ptf</vt:lpstr>
      <vt:lpstr>Arial</vt:lpstr>
      <vt:lpstr>Arial,Sans-Serif</vt:lpstr>
      <vt:lpstr>Calibri</vt:lpstr>
      <vt:lpstr>KGT_PPT_Theme_New</vt:lpstr>
      <vt:lpstr>BASE.Tech</vt:lpstr>
      <vt:lpstr>Sommaire</vt:lpstr>
      <vt:lpstr>.Net</vt:lpstr>
      <vt:lpstr>Overview</vt:lpstr>
      <vt:lpstr>Stack Specific</vt:lpstr>
      <vt:lpstr>References</vt:lpstr>
      <vt:lpstr>Angular</vt:lpstr>
      <vt:lpstr>Angular</vt:lpstr>
      <vt:lpstr>Material | Ngrx | Rxjs</vt:lpstr>
      <vt:lpstr>References</vt:lpstr>
      <vt:lpstr>Tech.Web</vt:lpstr>
      <vt:lpstr>Html | Css | Js </vt:lpstr>
      <vt:lpstr>PowerPoint Presentation</vt:lpstr>
      <vt:lpstr>Technologie Envisageables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763</cp:revision>
  <dcterms:created xsi:type="dcterms:W3CDTF">2021-05-30T21:09:19Z</dcterms:created>
  <dcterms:modified xsi:type="dcterms:W3CDTF">2023-09-13T15:23:34Z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